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1pPr>
    <a:lvl2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2pPr>
    <a:lvl3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3pPr>
    <a:lvl4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4pPr>
    <a:lvl5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5pPr>
    <a:lvl6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6pPr>
    <a:lvl7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7pPr>
    <a:lvl8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8pPr>
    <a:lvl9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They are going to the playgroup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It’s different colors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leaves are green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George is too small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Peppa is big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 is brilliant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 is a dog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can paint a flower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Flowers have petals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flower has two leaves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hape 1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paint a big circle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3657600"/>
            <a:ext cx="20828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327900"/>
            <a:ext cx="20828000" cy="1892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绿叶上蝴蝶的写真照片"/>
          <p:cNvSpPr/>
          <p:nvPr>
            <p:ph type="pic" sz="quarter" idx="21"/>
          </p:nvPr>
        </p:nvSpPr>
        <p:spPr>
          <a:xfrm>
            <a:off x="15327675" y="6674745"/>
            <a:ext cx="8902514" cy="59124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一只橙色蝴蝶停留在草丛中一个人手上的特写"/>
          <p:cNvSpPr/>
          <p:nvPr>
            <p:ph type="pic" sz="half" idx="22"/>
          </p:nvPr>
        </p:nvSpPr>
        <p:spPr>
          <a:xfrm rot="21600000">
            <a:off x="15779078" y="-2308725"/>
            <a:ext cx="7408334" cy="94234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一片部分被吃掉的叶子上的帝王毛毛虫的特写"/>
          <p:cNvSpPr/>
          <p:nvPr>
            <p:ph type="pic" idx="23"/>
          </p:nvPr>
        </p:nvSpPr>
        <p:spPr>
          <a:xfrm rot="21600000">
            <a:off x="-3606800" y="-1397000"/>
            <a:ext cx="22745700" cy="15786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“在此键入引文。”"/>
          <p:cNvSpPr txBox="1"/>
          <p:nvPr>
            <p:ph type="body" sz="quarter" idx="21"/>
          </p:nvPr>
        </p:nvSpPr>
        <p:spPr>
          <a:xfrm>
            <a:off x="2374900" y="636269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12" name="–苏子柔"/>
          <p:cNvSpPr txBox="1"/>
          <p:nvPr>
            <p:ph type="body" sz="quarter" idx="22"/>
          </p:nvPr>
        </p:nvSpPr>
        <p:spPr>
          <a:xfrm>
            <a:off x="2374900" y="8966200"/>
            <a:ext cx="19621500" cy="7290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–苏子柔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一片部分被吃掉的叶子上的帝王毛毛虫的特写"/>
          <p:cNvSpPr/>
          <p:nvPr>
            <p:ph type="pic" idx="21"/>
          </p:nvPr>
        </p:nvSpPr>
        <p:spPr>
          <a:xfrm>
            <a:off x="2247" y="-939800"/>
            <a:ext cx="24384005" cy="16827500"/>
          </a:xfrm>
          <a:prstGeom prst="rect">
            <a:avLst/>
          </a:prstGeom>
          <a:ln w="88900"/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一片部分被吃掉的叶子上的帝王毛毛虫的特写"/>
          <p:cNvSpPr/>
          <p:nvPr>
            <p:ph type="pic" idx="21"/>
          </p:nvPr>
        </p:nvSpPr>
        <p:spPr>
          <a:xfrm>
            <a:off x="889000" y="-1625600"/>
            <a:ext cx="20332700" cy="14109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778000" y="9550400"/>
            <a:ext cx="20828000" cy="2120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778000" y="11785600"/>
            <a:ext cx="20828000" cy="134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一片部分被吃掉的叶子上的帝王毛毛虫的特写"/>
          <p:cNvSpPr/>
          <p:nvPr>
            <p:ph type="pic" idx="21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一片部分被吃掉的叶子上的帝王毛毛虫的特写"/>
          <p:cNvSpPr/>
          <p:nvPr>
            <p:ph type="pic" sz="half" idx="21"/>
          </p:nvPr>
        </p:nvSpPr>
        <p:spPr>
          <a:xfrm>
            <a:off x="10629900" y="3136398"/>
            <a:ext cx="13843000" cy="95531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5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778000" y="1498600"/>
            <a:ext cx="20828000" cy="1071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778000" y="355600"/>
            <a:ext cx="20828000" cy="3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6944" y="13008841"/>
            <a:ext cx="508351" cy="5674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titleStyle>
    <p:bodyStyle>
      <a:lvl1pPr marL="76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152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228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304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3810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457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533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609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685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跟着Kevin学英语(5)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跟着Kevin学英语(5)</a:t>
            </a:r>
          </a:p>
        </p:txBody>
      </p:sp>
      <p:sp>
        <p:nvSpPr>
          <p:cNvPr id="138" name="认识字母表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认识字母表</a:t>
            </a:r>
          </a:p>
          <a:p>
            <a:pPr/>
            <a:r>
              <a:t>P S B D F C 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circle.png" descr="circl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470899" y="1720850"/>
            <a:ext cx="11379995" cy="9713516"/>
          </a:xfrm>
          <a:prstGeom prst="rect">
            <a:avLst/>
          </a:prstGeom>
        </p:spPr>
      </p:pic>
      <p:sp>
        <p:nvSpPr>
          <p:cNvPr id="189" name="C 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C c</a:t>
            </a:r>
          </a:p>
        </p:txBody>
      </p:sp>
      <p:sp>
        <p:nvSpPr>
          <p:cNvPr id="190" name="Circl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Circle</a:t>
            </a:r>
          </a:p>
          <a:p>
            <a:pPr>
              <a:defRPr sz="10000"/>
            </a:pPr>
            <a:r>
              <a:t>Color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color.png" descr="color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470899" y="1720850"/>
            <a:ext cx="11379995" cy="9713516"/>
          </a:xfrm>
          <a:prstGeom prst="rect">
            <a:avLst/>
          </a:prstGeom>
        </p:spPr>
      </p:pic>
      <p:sp>
        <p:nvSpPr>
          <p:cNvPr id="195" name="C 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C c</a:t>
            </a:r>
          </a:p>
        </p:txBody>
      </p:sp>
      <p:sp>
        <p:nvSpPr>
          <p:cNvPr id="196" name="Circl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Circle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Color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leaf.png" descr="leaf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464254" y="1720850"/>
            <a:ext cx="11365707" cy="9259888"/>
          </a:xfrm>
          <a:prstGeom prst="rect">
            <a:avLst/>
          </a:prstGeom>
        </p:spPr>
      </p:pic>
      <p:sp>
        <p:nvSpPr>
          <p:cNvPr id="201" name="L 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L l</a:t>
            </a:r>
          </a:p>
        </p:txBody>
      </p:sp>
      <p:sp>
        <p:nvSpPr>
          <p:cNvPr id="202" name="Leaf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Leaf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He will be fine…"/>
          <p:cNvSpPr txBox="1"/>
          <p:nvPr>
            <p:ph type="title"/>
          </p:nvPr>
        </p:nvSpPr>
        <p:spPr>
          <a:xfrm>
            <a:off x="2523835" y="2411330"/>
            <a:ext cx="19336330" cy="8893340"/>
          </a:xfrm>
          <a:prstGeom prst="rect">
            <a:avLst/>
          </a:prstGeom>
        </p:spPr>
        <p:txBody>
          <a:bodyPr/>
          <a:lstStyle/>
          <a:p>
            <a:pPr algn="l" defTabSz="628269">
              <a:defRPr sz="7760"/>
            </a:pPr>
            <a:r>
              <a:t>He will be fine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Im very brilliant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Im very good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You can help him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laygroup.png" descr="playgroup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666378" y="2601118"/>
            <a:ext cx="11141472" cy="8462964"/>
          </a:xfrm>
          <a:prstGeom prst="rect">
            <a:avLst/>
          </a:prstGeom>
        </p:spPr>
      </p:pic>
      <p:sp>
        <p:nvSpPr>
          <p:cNvPr id="141" name="P 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P p</a:t>
            </a:r>
          </a:p>
        </p:txBody>
      </p:sp>
      <p:sp>
        <p:nvSpPr>
          <p:cNvPr id="142" name="Playgrou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Playgroup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mall.png" descr="small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1866900"/>
            <a:ext cx="11842354" cy="9931400"/>
          </a:xfrm>
          <a:prstGeom prst="rect">
            <a:avLst/>
          </a:prstGeom>
        </p:spPr>
      </p:pic>
      <p:sp>
        <p:nvSpPr>
          <p:cNvPr id="147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48" name="Small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Small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mall.png" descr="small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1866900"/>
            <a:ext cx="11842354" cy="9931400"/>
          </a:xfrm>
          <a:prstGeom prst="rect">
            <a:avLst/>
          </a:prstGeom>
        </p:spPr>
      </p:pic>
      <p:sp>
        <p:nvSpPr>
          <p:cNvPr id="153" name="B 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B b</a:t>
            </a:r>
          </a:p>
        </p:txBody>
      </p:sp>
      <p:sp>
        <p:nvSpPr>
          <p:cNvPr id="154" name="Big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Big</a:t>
            </a:r>
          </a:p>
          <a:p>
            <a:pPr>
              <a:defRPr sz="10000"/>
            </a:pPr>
            <a:r>
              <a:t>Brilliant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brilliant.png" descr="brilliant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641770" y="3353593"/>
            <a:ext cx="11191082" cy="7008814"/>
          </a:xfrm>
          <a:prstGeom prst="rect">
            <a:avLst/>
          </a:prstGeom>
        </p:spPr>
      </p:pic>
      <p:sp>
        <p:nvSpPr>
          <p:cNvPr id="159" name="B 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B b</a:t>
            </a:r>
          </a:p>
        </p:txBody>
      </p:sp>
      <p:sp>
        <p:nvSpPr>
          <p:cNvPr id="160" name="Big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Big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Brilliant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dog.png" descr="dog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6813" y="1670960"/>
            <a:ext cx="8080773" cy="10379870"/>
          </a:xfrm>
          <a:prstGeom prst="rect">
            <a:avLst/>
          </a:prstGeom>
        </p:spPr>
      </p:pic>
      <p:sp>
        <p:nvSpPr>
          <p:cNvPr id="165" name="D 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D d</a:t>
            </a:r>
          </a:p>
        </p:txBody>
      </p:sp>
      <p:sp>
        <p:nvSpPr>
          <p:cNvPr id="166" name="Dog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Dog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aint.png" descr="paint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6814" y="3208057"/>
            <a:ext cx="8080772" cy="7299723"/>
          </a:xfrm>
          <a:prstGeom prst="rect">
            <a:avLst/>
          </a:prstGeom>
        </p:spPr>
      </p:pic>
      <p:sp>
        <p:nvSpPr>
          <p:cNvPr id="171" name="P 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P p</a:t>
            </a:r>
          </a:p>
        </p:txBody>
      </p:sp>
      <p:sp>
        <p:nvSpPr>
          <p:cNvPr id="172" name="Paint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Paint</a:t>
            </a:r>
          </a:p>
          <a:p>
            <a:pPr>
              <a:defRPr sz="10000"/>
            </a:pPr>
            <a:r>
              <a:t>Petal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etal.png" descr="petal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6814" y="1670960"/>
            <a:ext cx="8080772" cy="10464405"/>
          </a:xfrm>
          <a:prstGeom prst="rect">
            <a:avLst/>
          </a:prstGeom>
        </p:spPr>
      </p:pic>
      <p:sp>
        <p:nvSpPr>
          <p:cNvPr id="177" name="P 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P p</a:t>
            </a:r>
          </a:p>
        </p:txBody>
      </p:sp>
      <p:sp>
        <p:nvSpPr>
          <p:cNvPr id="178" name="Paint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Paint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Petal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flower.png" descr="flower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3498011" y="2132409"/>
            <a:ext cx="9325770" cy="8890398"/>
          </a:xfrm>
          <a:prstGeom prst="rect">
            <a:avLst/>
          </a:prstGeom>
        </p:spPr>
      </p:pic>
      <p:sp>
        <p:nvSpPr>
          <p:cNvPr id="183" name="F 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F f</a:t>
            </a:r>
          </a:p>
        </p:txBody>
      </p:sp>
      <p:sp>
        <p:nvSpPr>
          <p:cNvPr id="184" name="Flow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Flower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